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8" r:id="rId9"/>
    <p:sldId id="264" r:id="rId10"/>
    <p:sldId id="269" r:id="rId11"/>
    <p:sldId id="270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 autoAdjust="0"/>
    <p:restoredTop sz="93217" autoAdjust="0"/>
  </p:normalViewPr>
  <p:slideViewPr>
    <p:cSldViewPr>
      <p:cViewPr>
        <p:scale>
          <a:sx n="50" d="100"/>
          <a:sy n="50" d="100"/>
        </p:scale>
        <p:origin x="-1734" y="-117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2171B0-445B-410C-8674-D4CF8B374E98}" type="datetimeFigureOut">
              <a:rPr lang="tr-TR" smtClean="0"/>
              <a:pPr/>
              <a:t>21/11/2020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E6E486-9EB1-43B0-A8DD-4399A091BEF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323837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6E486-9EB1-43B0-A8DD-4399A091BEF9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42874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6E486-9EB1-43B0-A8DD-4399A091BEF9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742817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6E486-9EB1-43B0-A8DD-4399A091BEF9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156807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6E486-9EB1-43B0-A8DD-4399A091BEF9}" type="slidenum">
              <a:rPr lang="tr-TR" smtClean="0"/>
              <a:pPr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557114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F1758-79AC-4E94-83E5-FA05BE57E75F}" type="datetimeFigureOut">
              <a:rPr lang="tr-TR" smtClean="0"/>
              <a:pPr/>
              <a:t>21/11/2020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4E40F-A2F1-4B8E-95B6-6513493EAFE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33211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F1758-79AC-4E94-83E5-FA05BE57E75F}" type="datetimeFigureOut">
              <a:rPr lang="tr-TR" smtClean="0"/>
              <a:pPr/>
              <a:t>21/11/2020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4E40F-A2F1-4B8E-95B6-6513493EAFE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46343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F1758-79AC-4E94-83E5-FA05BE57E75F}" type="datetimeFigureOut">
              <a:rPr lang="tr-TR" smtClean="0"/>
              <a:pPr/>
              <a:t>21/11/2020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4E40F-A2F1-4B8E-95B6-6513493EAFE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36462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F1758-79AC-4E94-83E5-FA05BE57E75F}" type="datetimeFigureOut">
              <a:rPr lang="tr-TR" smtClean="0"/>
              <a:pPr/>
              <a:t>21/11/2020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4E40F-A2F1-4B8E-95B6-6513493EAFE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16714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F1758-79AC-4E94-83E5-FA05BE57E75F}" type="datetimeFigureOut">
              <a:rPr lang="tr-TR" smtClean="0"/>
              <a:pPr/>
              <a:t>21/11/2020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4E40F-A2F1-4B8E-95B6-6513493EAFE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22040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F1758-79AC-4E94-83E5-FA05BE57E75F}" type="datetimeFigureOut">
              <a:rPr lang="tr-TR" smtClean="0"/>
              <a:pPr/>
              <a:t>21/11/2020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4E40F-A2F1-4B8E-95B6-6513493EAFE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65065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F1758-79AC-4E94-83E5-FA05BE57E75F}" type="datetimeFigureOut">
              <a:rPr lang="tr-TR" smtClean="0"/>
              <a:pPr/>
              <a:t>21/11/2020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4E40F-A2F1-4B8E-95B6-6513493EAFE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89079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F1758-79AC-4E94-83E5-FA05BE57E75F}" type="datetimeFigureOut">
              <a:rPr lang="tr-TR" smtClean="0"/>
              <a:pPr/>
              <a:t>21/11/2020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4E40F-A2F1-4B8E-95B6-6513493EAFE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69068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F1758-79AC-4E94-83E5-FA05BE57E75F}" type="datetimeFigureOut">
              <a:rPr lang="tr-TR" smtClean="0"/>
              <a:pPr/>
              <a:t>21/11/2020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4E40F-A2F1-4B8E-95B6-6513493EAFE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60767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F1758-79AC-4E94-83E5-FA05BE57E75F}" type="datetimeFigureOut">
              <a:rPr lang="tr-TR" smtClean="0"/>
              <a:pPr/>
              <a:t>21/11/2020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4E40F-A2F1-4B8E-95B6-6513493EAFE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75719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F1758-79AC-4E94-83E5-FA05BE57E75F}" type="datetimeFigureOut">
              <a:rPr lang="tr-TR" smtClean="0"/>
              <a:pPr/>
              <a:t>21/11/2020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4E40F-A2F1-4B8E-95B6-6513493EAFE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70524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smGrid">
          <a:fgClr>
            <a:srgbClr val="FFFF0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8F1758-79AC-4E94-83E5-FA05BE57E75F}" type="datetimeFigureOut">
              <a:rPr lang="tr-TR" smtClean="0"/>
              <a:pPr/>
              <a:t>21/11/2020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A4E40F-A2F1-4B8E-95B6-6513493EAFE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45291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11560" y="1844824"/>
            <a:ext cx="7772400" cy="1470025"/>
          </a:xfrm>
        </p:spPr>
        <p:txBody>
          <a:bodyPr>
            <a:noAutofit/>
          </a:bodyPr>
          <a:lstStyle/>
          <a:p>
            <a:r>
              <a:rPr lang="tr-TR" sz="5400" dirty="0" smtClean="0">
                <a:solidFill>
                  <a:schemeClr val="accent6">
                    <a:lumMod val="75000"/>
                  </a:schemeClr>
                </a:solidFill>
              </a:rPr>
              <a:t>O SESİ SUNUSU </a:t>
            </a:r>
            <a:br>
              <a:rPr lang="tr-TR" sz="54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tr-TR" sz="5400" dirty="0" smtClean="0">
                <a:solidFill>
                  <a:schemeClr val="accent6">
                    <a:lumMod val="75000"/>
                  </a:schemeClr>
                </a:solidFill>
              </a:rPr>
              <a:t>HECE-KELİME-CÜMLE</a:t>
            </a:r>
            <a:endParaRPr lang="tr-TR" sz="5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403648" y="4725144"/>
            <a:ext cx="6400800" cy="766936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chemeClr val="bg2">
                    <a:lumMod val="50000"/>
                  </a:schemeClr>
                </a:solidFill>
              </a:rPr>
              <a:t>HAZIRLAYAN: ABDULLAH YAKUT</a:t>
            </a:r>
            <a:endParaRPr lang="tr-TR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2032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Tm="1370">
        <p14:ripple/>
      </p:transition>
    </mc:Choice>
    <mc:Fallback>
      <p:transition spd="slow" advTm="13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1"/>
          <p:cNvSpPr txBox="1">
            <a:spLocks/>
          </p:cNvSpPr>
          <p:nvPr/>
        </p:nvSpPr>
        <p:spPr>
          <a:xfrm>
            <a:off x="2771800" y="380915"/>
            <a:ext cx="211629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Ko</a:t>
            </a:r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li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5" name="Başlık 1"/>
          <p:cNvSpPr txBox="1">
            <a:spLocks/>
          </p:cNvSpPr>
          <p:nvPr/>
        </p:nvSpPr>
        <p:spPr>
          <a:xfrm>
            <a:off x="1317735" y="1263399"/>
            <a:ext cx="208671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O</a:t>
            </a:r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kan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6" name="Başlık 1"/>
          <p:cNvSpPr txBox="1">
            <a:spLocks/>
          </p:cNvSpPr>
          <p:nvPr/>
        </p:nvSpPr>
        <p:spPr>
          <a:xfrm>
            <a:off x="2835720" y="1274365"/>
            <a:ext cx="198844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o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4268879" y="1227948"/>
            <a:ext cx="185089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ne?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8" name="Başlık 1"/>
          <p:cNvSpPr txBox="1">
            <a:spLocks/>
          </p:cNvSpPr>
          <p:nvPr/>
        </p:nvSpPr>
        <p:spPr>
          <a:xfrm>
            <a:off x="914808" y="2439799"/>
            <a:ext cx="248617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Na</a:t>
            </a:r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il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10" name="Başlık 1"/>
          <p:cNvSpPr txBox="1">
            <a:spLocks/>
          </p:cNvSpPr>
          <p:nvPr/>
        </p:nvSpPr>
        <p:spPr>
          <a:xfrm>
            <a:off x="2434357" y="2440038"/>
            <a:ext cx="224741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o</a:t>
            </a:r>
            <a:endParaRPr lang="tr-TR" sz="7200" dirty="0">
              <a:solidFill>
                <a:srgbClr val="0070C0"/>
              </a:solidFill>
              <a:latin typeface="TTKB DikTemel Abece" pitchFamily="2" charset="-94"/>
            </a:endParaRPr>
          </a:p>
        </p:txBody>
      </p:sp>
      <p:sp>
        <p:nvSpPr>
          <p:cNvPr id="11" name="Başlık 1"/>
          <p:cNvSpPr txBox="1">
            <a:spLocks/>
          </p:cNvSpPr>
          <p:nvPr/>
        </p:nvSpPr>
        <p:spPr>
          <a:xfrm>
            <a:off x="4204014" y="2467909"/>
            <a:ext cx="13681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>
                <a:solidFill>
                  <a:srgbClr val="FF0000"/>
                </a:solidFill>
                <a:latin typeface="TTKB DikTemel Abece" pitchFamily="2" charset="-94"/>
              </a:rPr>
              <a:t>k</a:t>
            </a:r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o</a:t>
            </a:r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li.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16" name="Başlık 1"/>
          <p:cNvSpPr txBox="1">
            <a:spLocks/>
          </p:cNvSpPr>
          <p:nvPr/>
        </p:nvSpPr>
        <p:spPr>
          <a:xfrm>
            <a:off x="1328368" y="3661454"/>
            <a:ext cx="205623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O</a:t>
            </a:r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kan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18" name="Başlık 1"/>
          <p:cNvSpPr txBox="1">
            <a:spLocks/>
          </p:cNvSpPr>
          <p:nvPr/>
        </p:nvSpPr>
        <p:spPr>
          <a:xfrm>
            <a:off x="2660885" y="3674840"/>
            <a:ext cx="272238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on</a:t>
            </a:r>
            <a:endParaRPr lang="tr-TR" sz="7200" dirty="0">
              <a:solidFill>
                <a:srgbClr val="0070C0"/>
              </a:solidFill>
              <a:latin typeface="TTKB DikTemel Abece" pitchFamily="2" charset="-94"/>
            </a:endParaRPr>
          </a:p>
        </p:txBody>
      </p:sp>
      <p:sp>
        <p:nvSpPr>
          <p:cNvPr id="20" name="Başlık 1"/>
          <p:cNvSpPr txBox="1">
            <a:spLocks/>
          </p:cNvSpPr>
          <p:nvPr/>
        </p:nvSpPr>
        <p:spPr>
          <a:xfrm>
            <a:off x="6152793" y="3661454"/>
            <a:ext cx="12159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kek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21" name="Başlık 1"/>
          <p:cNvSpPr txBox="1">
            <a:spLocks/>
          </p:cNvSpPr>
          <p:nvPr/>
        </p:nvSpPr>
        <p:spPr>
          <a:xfrm>
            <a:off x="7084416" y="4868385"/>
            <a:ext cx="118513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>
                <a:solidFill>
                  <a:srgbClr val="FF0000"/>
                </a:solidFill>
                <a:latin typeface="TTKB DikTemel Abece" pitchFamily="2" charset="-94"/>
              </a:rPr>
              <a:t>a</a:t>
            </a:r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l.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26" name="Başlık 1"/>
          <p:cNvSpPr txBox="1">
            <a:spLocks/>
          </p:cNvSpPr>
          <p:nvPr/>
        </p:nvSpPr>
        <p:spPr>
          <a:xfrm>
            <a:off x="973278" y="4868385"/>
            <a:ext cx="210862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On</a:t>
            </a:r>
            <a:endParaRPr lang="tr-TR" sz="7200" dirty="0">
              <a:solidFill>
                <a:srgbClr val="0070C0"/>
              </a:solidFill>
              <a:latin typeface="TTKB DikTemel Abece" pitchFamily="2" charset="-94"/>
            </a:endParaRPr>
          </a:p>
        </p:txBody>
      </p:sp>
      <p:sp>
        <p:nvSpPr>
          <p:cNvPr id="27" name="Başlık 1"/>
          <p:cNvSpPr txBox="1">
            <a:spLocks/>
          </p:cNvSpPr>
          <p:nvPr/>
        </p:nvSpPr>
        <p:spPr>
          <a:xfrm>
            <a:off x="2027590" y="4868385"/>
            <a:ext cx="247648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i</a:t>
            </a:r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ki</a:t>
            </a:r>
            <a:endParaRPr lang="tr-TR" sz="7200" dirty="0">
              <a:solidFill>
                <a:srgbClr val="0070C0"/>
              </a:solidFill>
              <a:latin typeface="TTKB DikTemel Abece" pitchFamily="2" charset="-94"/>
            </a:endParaRPr>
          </a:p>
        </p:txBody>
      </p:sp>
      <p:sp>
        <p:nvSpPr>
          <p:cNvPr id="15" name="Başlık 1"/>
          <p:cNvSpPr txBox="1">
            <a:spLocks/>
          </p:cNvSpPr>
          <p:nvPr/>
        </p:nvSpPr>
        <p:spPr>
          <a:xfrm>
            <a:off x="7381935" y="3661454"/>
            <a:ext cx="118513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>
                <a:solidFill>
                  <a:srgbClr val="0070C0"/>
                </a:solidFill>
                <a:latin typeface="TTKB DikTemel Abece" pitchFamily="2" charset="-94"/>
              </a:rPr>
              <a:t>a</a:t>
            </a:r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l.</a:t>
            </a:r>
            <a:endParaRPr lang="tr-TR" sz="7200" dirty="0">
              <a:solidFill>
                <a:srgbClr val="0070C0"/>
              </a:solidFill>
              <a:latin typeface="TTKB DikTemel Abece" pitchFamily="2" charset="-94"/>
            </a:endParaRPr>
          </a:p>
        </p:txBody>
      </p:sp>
      <p:sp>
        <p:nvSpPr>
          <p:cNvPr id="17" name="Başlık 1"/>
          <p:cNvSpPr txBox="1">
            <a:spLocks/>
          </p:cNvSpPr>
          <p:nvPr/>
        </p:nvSpPr>
        <p:spPr>
          <a:xfrm>
            <a:off x="5459581" y="4868385"/>
            <a:ext cx="155721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ko</a:t>
            </a:r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la</a:t>
            </a:r>
            <a:endParaRPr lang="tr-TR" sz="7200" dirty="0">
              <a:solidFill>
                <a:srgbClr val="0070C0"/>
              </a:solidFill>
              <a:latin typeface="TTKB DikTemel Abece" pitchFamily="2" charset="-94"/>
            </a:endParaRPr>
          </a:p>
        </p:txBody>
      </p:sp>
      <p:sp>
        <p:nvSpPr>
          <p:cNvPr id="19" name="Başlık 1"/>
          <p:cNvSpPr txBox="1">
            <a:spLocks/>
          </p:cNvSpPr>
          <p:nvPr/>
        </p:nvSpPr>
        <p:spPr>
          <a:xfrm>
            <a:off x="4699192" y="3661454"/>
            <a:ext cx="13681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ko</a:t>
            </a:r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li</a:t>
            </a:r>
            <a:endParaRPr lang="tr-TR" sz="7200" dirty="0">
              <a:solidFill>
                <a:srgbClr val="0070C0"/>
              </a:solidFill>
              <a:latin typeface="TTKB DikTemel Abece" pitchFamily="2" charset="-94"/>
            </a:endParaRPr>
          </a:p>
        </p:txBody>
      </p:sp>
      <p:sp>
        <p:nvSpPr>
          <p:cNvPr id="22" name="Başlık 1"/>
          <p:cNvSpPr txBox="1">
            <a:spLocks/>
          </p:cNvSpPr>
          <p:nvPr/>
        </p:nvSpPr>
        <p:spPr>
          <a:xfrm>
            <a:off x="3871927" y="4849001"/>
            <a:ext cx="13681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ko</a:t>
            </a:r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li</a:t>
            </a:r>
            <a:endParaRPr lang="tr-TR" sz="7200" dirty="0">
              <a:solidFill>
                <a:srgbClr val="0070C0"/>
              </a:solidFill>
              <a:latin typeface="TTKB DikTemel Abece" pitchFamily="2" charset="-9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105911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Tm="39661">
        <p14:ripple/>
      </p:transition>
    </mc:Choice>
    <mc:Fallback>
      <p:transition spd="slow" advTm="396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8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3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8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3"/>
      <p:bldP spid="8" grpId="0"/>
      <p:bldP spid="8" grpId="1"/>
      <p:bldP spid="10" grpId="0"/>
      <p:bldP spid="10" grpId="1"/>
      <p:bldP spid="11" grpId="0"/>
      <p:bldP spid="11" grpId="1"/>
      <p:bldP spid="16" grpId="0"/>
      <p:bldP spid="16" grpId="1"/>
      <p:bldP spid="18" grpId="0"/>
      <p:bldP spid="18" grpId="1"/>
      <p:bldP spid="20" grpId="0"/>
      <p:bldP spid="20" grpId="1"/>
      <p:bldP spid="21" grpId="0"/>
      <p:bldP spid="21" grpId="1"/>
      <p:bldP spid="26" grpId="0"/>
      <p:bldP spid="26" grpId="1"/>
      <p:bldP spid="27" grpId="0"/>
      <p:bldP spid="27" grpId="1"/>
      <p:bldP spid="15" grpId="0"/>
      <p:bldP spid="15" grpId="1"/>
      <p:bldP spid="17" grpId="0"/>
      <p:bldP spid="17" grpId="1"/>
      <p:bldP spid="19" grpId="0"/>
      <p:bldP spid="19" grpId="1"/>
      <p:bldP spid="22" grpId="0"/>
      <p:bldP spid="2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1"/>
          <p:cNvSpPr txBox="1">
            <a:spLocks/>
          </p:cNvSpPr>
          <p:nvPr/>
        </p:nvSpPr>
        <p:spPr>
          <a:xfrm>
            <a:off x="2771799" y="260648"/>
            <a:ext cx="211629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Ka</a:t>
            </a:r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no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5" name="Başlık 1"/>
          <p:cNvSpPr txBox="1">
            <a:spLocks/>
          </p:cNvSpPr>
          <p:nvPr/>
        </p:nvSpPr>
        <p:spPr>
          <a:xfrm>
            <a:off x="894977" y="1393171"/>
            <a:ext cx="208671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İl</a:t>
            </a:r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ke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6" name="Başlık 1"/>
          <p:cNvSpPr txBox="1">
            <a:spLocks/>
          </p:cNvSpPr>
          <p:nvPr/>
        </p:nvSpPr>
        <p:spPr>
          <a:xfrm>
            <a:off x="2682633" y="1376050"/>
            <a:ext cx="198844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ka</a:t>
            </a:r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no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4436772" y="1366975"/>
            <a:ext cx="159290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al.</a:t>
            </a:r>
            <a:endParaRPr lang="tr-TR" sz="7200" dirty="0">
              <a:solidFill>
                <a:srgbClr val="0070C0"/>
              </a:solidFill>
              <a:latin typeface="TTKB DikTemel Abece" pitchFamily="2" charset="-94"/>
            </a:endParaRPr>
          </a:p>
        </p:txBody>
      </p:sp>
      <p:sp>
        <p:nvSpPr>
          <p:cNvPr id="8" name="Başlık 1"/>
          <p:cNvSpPr txBox="1">
            <a:spLocks/>
          </p:cNvSpPr>
          <p:nvPr/>
        </p:nvSpPr>
        <p:spPr>
          <a:xfrm>
            <a:off x="1063007" y="2545246"/>
            <a:ext cx="248617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Ka</a:t>
            </a:r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an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10" name="Başlık 1"/>
          <p:cNvSpPr txBox="1">
            <a:spLocks/>
          </p:cNvSpPr>
          <p:nvPr/>
        </p:nvSpPr>
        <p:spPr>
          <a:xfrm>
            <a:off x="2985809" y="2549661"/>
            <a:ext cx="224741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o</a:t>
            </a:r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na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11" name="Başlık 1"/>
          <p:cNvSpPr txBox="1">
            <a:spLocks/>
          </p:cNvSpPr>
          <p:nvPr/>
        </p:nvSpPr>
        <p:spPr>
          <a:xfrm>
            <a:off x="6834214" y="2553236"/>
            <a:ext cx="107575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>
                <a:solidFill>
                  <a:srgbClr val="FF0000"/>
                </a:solidFill>
                <a:latin typeface="TTKB DikTemel Abece" pitchFamily="2" charset="-94"/>
              </a:rPr>
              <a:t>a</a:t>
            </a:r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l.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16" name="Başlık 1"/>
          <p:cNvSpPr txBox="1">
            <a:spLocks/>
          </p:cNvSpPr>
          <p:nvPr/>
        </p:nvSpPr>
        <p:spPr>
          <a:xfrm>
            <a:off x="1309166" y="3767895"/>
            <a:ext cx="205623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O</a:t>
            </a:r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kan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18" name="Başlık 1"/>
          <p:cNvSpPr txBox="1">
            <a:spLocks/>
          </p:cNvSpPr>
          <p:nvPr/>
        </p:nvSpPr>
        <p:spPr>
          <a:xfrm>
            <a:off x="3146599" y="3771327"/>
            <a:ext cx="272238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ko</a:t>
            </a:r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nak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21" name="Başlık 1"/>
          <p:cNvSpPr txBox="1">
            <a:spLocks/>
          </p:cNvSpPr>
          <p:nvPr/>
        </p:nvSpPr>
        <p:spPr>
          <a:xfrm>
            <a:off x="6516216" y="5045408"/>
            <a:ext cx="118513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>
                <a:solidFill>
                  <a:srgbClr val="FF0000"/>
                </a:solidFill>
                <a:latin typeface="TTKB DikTemel Abece" pitchFamily="2" charset="-94"/>
              </a:rPr>
              <a:t>a</a:t>
            </a:r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l.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26" name="Başlık 1"/>
          <p:cNvSpPr txBox="1">
            <a:spLocks/>
          </p:cNvSpPr>
          <p:nvPr/>
        </p:nvSpPr>
        <p:spPr>
          <a:xfrm>
            <a:off x="1355266" y="5038544"/>
            <a:ext cx="283306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An</a:t>
            </a:r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ne</a:t>
            </a:r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ne</a:t>
            </a:r>
            <a:endParaRPr lang="tr-TR" sz="7200" dirty="0">
              <a:solidFill>
                <a:srgbClr val="0070C0"/>
              </a:solidFill>
              <a:latin typeface="TTKB DikTemel Abece" pitchFamily="2" charset="-94"/>
            </a:endParaRPr>
          </a:p>
        </p:txBody>
      </p:sp>
      <p:sp>
        <p:nvSpPr>
          <p:cNvPr id="27" name="Başlık 1"/>
          <p:cNvSpPr txBox="1">
            <a:spLocks/>
          </p:cNvSpPr>
          <p:nvPr/>
        </p:nvSpPr>
        <p:spPr>
          <a:xfrm>
            <a:off x="4188333" y="5041976"/>
            <a:ext cx="247648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ko</a:t>
            </a:r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nak</a:t>
            </a:r>
            <a:endParaRPr lang="tr-TR" sz="7200" dirty="0">
              <a:solidFill>
                <a:srgbClr val="0070C0"/>
              </a:solidFill>
              <a:latin typeface="TTKB DikTemel Abece" pitchFamily="2" charset="-94"/>
            </a:endParaRPr>
          </a:p>
        </p:txBody>
      </p:sp>
      <p:sp>
        <p:nvSpPr>
          <p:cNvPr id="15" name="Başlık 1"/>
          <p:cNvSpPr txBox="1">
            <a:spLocks/>
          </p:cNvSpPr>
          <p:nvPr/>
        </p:nvSpPr>
        <p:spPr>
          <a:xfrm>
            <a:off x="5537238" y="3766051"/>
            <a:ext cx="118513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>
                <a:solidFill>
                  <a:srgbClr val="0070C0"/>
                </a:solidFill>
                <a:latin typeface="TTKB DikTemel Abece" pitchFamily="2" charset="-94"/>
              </a:rPr>
              <a:t>a</a:t>
            </a:r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l.</a:t>
            </a:r>
            <a:endParaRPr lang="tr-TR" sz="7200" dirty="0">
              <a:solidFill>
                <a:srgbClr val="0070C0"/>
              </a:solidFill>
              <a:latin typeface="TTKB DikTemel Abece" pitchFamily="2" charset="-94"/>
            </a:endParaRPr>
          </a:p>
        </p:txBody>
      </p:sp>
      <p:sp>
        <p:nvSpPr>
          <p:cNvPr id="17" name="Başlık 1"/>
          <p:cNvSpPr txBox="1">
            <a:spLocks/>
          </p:cNvSpPr>
          <p:nvPr/>
        </p:nvSpPr>
        <p:spPr>
          <a:xfrm>
            <a:off x="4874758" y="2546749"/>
            <a:ext cx="198844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ka</a:t>
            </a:r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no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264954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Tm="33413">
        <p14:ripple/>
      </p:transition>
    </mc:Choice>
    <mc:Fallback>
      <p:transition spd="slow" advTm="334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9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  <p:bldP spid="16" grpId="0"/>
      <p:bldP spid="16" grpId="1"/>
      <p:bldP spid="18" grpId="0"/>
      <p:bldP spid="18" grpId="1"/>
      <p:bldP spid="21" grpId="0"/>
      <p:bldP spid="21" grpId="1"/>
      <p:bldP spid="26" grpId="0"/>
      <p:bldP spid="26" grpId="1"/>
      <p:bldP spid="27" grpId="0"/>
      <p:bldP spid="27" grpId="1"/>
      <p:bldP spid="15" grpId="0"/>
      <p:bldP spid="15" grpId="1"/>
      <p:bldP spid="17" grpId="0"/>
      <p:bldP spid="1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843808" y="1092588"/>
            <a:ext cx="648072" cy="1143000"/>
          </a:xfrm>
        </p:spPr>
        <p:txBody>
          <a:bodyPr>
            <a:noAutofit/>
          </a:bodyPr>
          <a:lstStyle/>
          <a:p>
            <a:r>
              <a:rPr lang="tr-TR" sz="20000" dirty="0">
                <a:solidFill>
                  <a:srgbClr val="0070C0"/>
                </a:solidFill>
                <a:latin typeface="TTKB DikTemel Abece" pitchFamily="2" charset="-94"/>
              </a:rPr>
              <a:t>o</a:t>
            </a:r>
          </a:p>
        </p:txBody>
      </p:sp>
      <p:sp>
        <p:nvSpPr>
          <p:cNvPr id="4" name="Başlık 1"/>
          <p:cNvSpPr txBox="1">
            <a:spLocks/>
          </p:cNvSpPr>
          <p:nvPr/>
        </p:nvSpPr>
        <p:spPr>
          <a:xfrm>
            <a:off x="7128284" y="1092588"/>
            <a:ext cx="6480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>
                <a:solidFill>
                  <a:srgbClr val="0070C0"/>
                </a:solidFill>
                <a:latin typeface="TTKB DikTemel Abece" pitchFamily="2" charset="-94"/>
              </a:rPr>
              <a:t>l</a:t>
            </a:r>
          </a:p>
        </p:txBody>
      </p:sp>
      <p:sp>
        <p:nvSpPr>
          <p:cNvPr id="5" name="Başlık 1"/>
          <p:cNvSpPr txBox="1">
            <a:spLocks/>
          </p:cNvSpPr>
          <p:nvPr/>
        </p:nvSpPr>
        <p:spPr>
          <a:xfrm>
            <a:off x="2843808" y="3284984"/>
            <a:ext cx="6480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>
                <a:solidFill>
                  <a:srgbClr val="0070C0"/>
                </a:solidFill>
                <a:latin typeface="TTKB DikTemel Abece" pitchFamily="2" charset="-94"/>
              </a:rPr>
              <a:t>o</a:t>
            </a:r>
          </a:p>
        </p:txBody>
      </p:sp>
      <p:sp>
        <p:nvSpPr>
          <p:cNvPr id="6" name="Başlık 1"/>
          <p:cNvSpPr txBox="1">
            <a:spLocks/>
          </p:cNvSpPr>
          <p:nvPr/>
        </p:nvSpPr>
        <p:spPr>
          <a:xfrm>
            <a:off x="7308304" y="3284984"/>
            <a:ext cx="6480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>
                <a:solidFill>
                  <a:srgbClr val="0070C0"/>
                </a:solidFill>
                <a:latin typeface="TTKB DikTemel Abece" pitchFamily="2" charset="-94"/>
              </a:rPr>
              <a:t>k</a:t>
            </a:r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2843808" y="5013176"/>
            <a:ext cx="6480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>
                <a:solidFill>
                  <a:srgbClr val="0070C0"/>
                </a:solidFill>
                <a:latin typeface="TTKB DikTemel Abece" pitchFamily="2" charset="-94"/>
              </a:rPr>
              <a:t>o</a:t>
            </a:r>
          </a:p>
        </p:txBody>
      </p:sp>
      <p:sp>
        <p:nvSpPr>
          <p:cNvPr id="8" name="Başlık 1"/>
          <p:cNvSpPr txBox="1">
            <a:spLocks/>
          </p:cNvSpPr>
          <p:nvPr/>
        </p:nvSpPr>
        <p:spPr>
          <a:xfrm>
            <a:off x="7452320" y="5017624"/>
            <a:ext cx="6480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>
                <a:solidFill>
                  <a:srgbClr val="0070C0"/>
                </a:solidFill>
                <a:latin typeface="TTKB DikTemel Abece" pitchFamily="2" charset="-94"/>
              </a:rPr>
              <a:t>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230827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Tm="19387">
        <p14:ripple/>
      </p:transition>
    </mc:Choice>
    <mc:Fallback>
      <p:transition spd="slow" advTm="1938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22 0.0007 L -0.39375 0.0053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26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0.00069 L -0.39774 0.00139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97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22 0.00069 L -0.39757 3.7037E-6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17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" grpId="1"/>
      <p:bldP spid="5" grpId="0"/>
      <p:bldP spid="6" grpId="0"/>
      <p:bldP spid="6" grpId="1"/>
      <p:bldP spid="7" grpId="0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987824" y="828852"/>
            <a:ext cx="648072" cy="1143000"/>
          </a:xfrm>
        </p:spPr>
        <p:txBody>
          <a:bodyPr>
            <a:noAutofit/>
          </a:bodyPr>
          <a:lstStyle/>
          <a:p>
            <a:r>
              <a:rPr lang="tr-TR" sz="20000" dirty="0">
                <a:solidFill>
                  <a:srgbClr val="0070C0"/>
                </a:solidFill>
                <a:latin typeface="TTKB DikTemel Abece" pitchFamily="2" charset="-94"/>
              </a:rPr>
              <a:t>l</a:t>
            </a:r>
          </a:p>
        </p:txBody>
      </p:sp>
      <p:sp>
        <p:nvSpPr>
          <p:cNvPr id="4" name="Başlık 1"/>
          <p:cNvSpPr txBox="1">
            <a:spLocks/>
          </p:cNvSpPr>
          <p:nvPr/>
        </p:nvSpPr>
        <p:spPr>
          <a:xfrm>
            <a:off x="7524328" y="828852"/>
            <a:ext cx="6480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>
                <a:solidFill>
                  <a:srgbClr val="0070C0"/>
                </a:solidFill>
                <a:latin typeface="TTKB DikTemel Abece" pitchFamily="2" charset="-94"/>
              </a:rPr>
              <a:t>o</a:t>
            </a:r>
          </a:p>
        </p:txBody>
      </p:sp>
      <p:sp>
        <p:nvSpPr>
          <p:cNvPr id="5" name="Başlık 1"/>
          <p:cNvSpPr txBox="1">
            <a:spLocks/>
          </p:cNvSpPr>
          <p:nvPr/>
        </p:nvSpPr>
        <p:spPr>
          <a:xfrm>
            <a:off x="2987824" y="3140968"/>
            <a:ext cx="6480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>
                <a:solidFill>
                  <a:srgbClr val="0070C0"/>
                </a:solidFill>
                <a:latin typeface="TTKB DikTemel Abece" pitchFamily="2" charset="-94"/>
              </a:rPr>
              <a:t>k</a:t>
            </a:r>
          </a:p>
        </p:txBody>
      </p:sp>
      <p:sp>
        <p:nvSpPr>
          <p:cNvPr id="6" name="Başlık 1"/>
          <p:cNvSpPr txBox="1">
            <a:spLocks/>
          </p:cNvSpPr>
          <p:nvPr/>
        </p:nvSpPr>
        <p:spPr>
          <a:xfrm>
            <a:off x="7524328" y="3140968"/>
            <a:ext cx="6480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>
                <a:solidFill>
                  <a:srgbClr val="0070C0"/>
                </a:solidFill>
                <a:latin typeface="TTKB DikTemel Abece" pitchFamily="2" charset="-94"/>
              </a:rPr>
              <a:t>o</a:t>
            </a:r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2987824" y="5013176"/>
            <a:ext cx="6480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>
                <a:solidFill>
                  <a:srgbClr val="0070C0"/>
                </a:solidFill>
                <a:latin typeface="TTKB DikTemel Abece" pitchFamily="2" charset="-94"/>
              </a:rPr>
              <a:t>n</a:t>
            </a:r>
          </a:p>
        </p:txBody>
      </p:sp>
      <p:sp>
        <p:nvSpPr>
          <p:cNvPr id="8" name="Başlık 1"/>
          <p:cNvSpPr txBox="1">
            <a:spLocks/>
          </p:cNvSpPr>
          <p:nvPr/>
        </p:nvSpPr>
        <p:spPr>
          <a:xfrm>
            <a:off x="7524328" y="5013176"/>
            <a:ext cx="6480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>
                <a:solidFill>
                  <a:srgbClr val="0070C0"/>
                </a:solidFill>
                <a:latin typeface="TTKB DikTemel Abece" pitchFamily="2" charset="-94"/>
              </a:rPr>
              <a:t>o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102739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Tm="20225">
        <p14:ripple/>
      </p:transition>
    </mc:Choice>
    <mc:Fallback>
      <p:transition spd="slow" advTm="202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22 0.00069 L -0.41354 0.0018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16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22 0.00069 L -0.39774 0.00046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35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22 0.0007 L -0.38194 0.0007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3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" grpId="1"/>
      <p:bldP spid="5" grpId="0"/>
      <p:bldP spid="6" grpId="0"/>
      <p:bldP spid="6" grpId="1"/>
      <p:bldP spid="7" grpId="0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691680" y="1268760"/>
            <a:ext cx="2664296" cy="1143000"/>
          </a:xfrm>
        </p:spPr>
        <p:txBody>
          <a:bodyPr>
            <a:noAutofit/>
          </a:bodyPr>
          <a:lstStyle/>
          <a:p>
            <a:r>
              <a:rPr lang="tr-TR" sz="20000" dirty="0" smtClean="0">
                <a:solidFill>
                  <a:srgbClr val="0070C0"/>
                </a:solidFill>
                <a:latin typeface="TTKB DikTemel Abece" pitchFamily="2" charset="-94"/>
              </a:rPr>
              <a:t>k</a:t>
            </a:r>
            <a:r>
              <a:rPr lang="tr-TR" sz="20000" dirty="0">
                <a:solidFill>
                  <a:srgbClr val="0070C0"/>
                </a:solidFill>
                <a:latin typeface="TTKB DikTemel Abece" pitchFamily="2" charset="-94"/>
              </a:rPr>
              <a:t>i</a:t>
            </a:r>
          </a:p>
        </p:txBody>
      </p:sp>
      <p:sp>
        <p:nvSpPr>
          <p:cNvPr id="4" name="Başlık 1"/>
          <p:cNvSpPr txBox="1">
            <a:spLocks/>
          </p:cNvSpPr>
          <p:nvPr/>
        </p:nvSpPr>
        <p:spPr>
          <a:xfrm>
            <a:off x="5871342" y="1268760"/>
            <a:ext cx="26642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 err="1" smtClean="0">
                <a:solidFill>
                  <a:srgbClr val="FF0000"/>
                </a:solidFill>
                <a:latin typeface="TTKB DikTemel Abece" pitchFamily="2" charset="-94"/>
              </a:rPr>
              <a:t>lo</a:t>
            </a:r>
            <a:endParaRPr lang="tr-TR" sz="200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1511660" y="4293096"/>
            <a:ext cx="302433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 err="1" smtClean="0">
                <a:solidFill>
                  <a:srgbClr val="0070C0"/>
                </a:solidFill>
                <a:latin typeface="TTKB DikTemel Abece" pitchFamily="2" charset="-94"/>
              </a:rPr>
              <a:t>ka</a:t>
            </a:r>
            <a:endParaRPr lang="tr-TR" sz="20000" dirty="0">
              <a:solidFill>
                <a:srgbClr val="0070C0"/>
              </a:solidFill>
              <a:latin typeface="TTKB DikTemel Abece" pitchFamily="2" charset="-94"/>
            </a:endParaRPr>
          </a:p>
        </p:txBody>
      </p:sp>
      <p:sp>
        <p:nvSpPr>
          <p:cNvPr id="8" name="Başlık 1"/>
          <p:cNvSpPr txBox="1">
            <a:spLocks/>
          </p:cNvSpPr>
          <p:nvPr/>
        </p:nvSpPr>
        <p:spPr>
          <a:xfrm>
            <a:off x="5946550" y="4293096"/>
            <a:ext cx="251388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 err="1" smtClean="0">
                <a:solidFill>
                  <a:srgbClr val="FF0000"/>
                </a:solidFill>
                <a:latin typeface="TTKB DikTemel Abece" pitchFamily="2" charset="-94"/>
              </a:rPr>
              <a:t>no</a:t>
            </a:r>
            <a:endParaRPr lang="tr-TR" sz="200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8191960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Tm="14888">
        <p14:ripple/>
      </p:transition>
    </mc:Choice>
    <mc:Fallback>
      <p:transition spd="slow" advTm="1488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22 0.00069 L -0.30312 -0.00047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95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22 0.00069 L -0.23246 0.00069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7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" grpId="1"/>
      <p:bldP spid="7" grpId="0"/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835696" y="1196752"/>
            <a:ext cx="2706206" cy="1143000"/>
          </a:xfrm>
        </p:spPr>
        <p:txBody>
          <a:bodyPr>
            <a:noAutofit/>
          </a:bodyPr>
          <a:lstStyle/>
          <a:p>
            <a:r>
              <a:rPr lang="tr-TR" sz="20000" dirty="0" err="1" smtClean="0">
                <a:solidFill>
                  <a:srgbClr val="0070C0"/>
                </a:solidFill>
                <a:latin typeface="TTKB DikTemel Abece" pitchFamily="2" charset="-94"/>
              </a:rPr>
              <a:t>ko</a:t>
            </a:r>
            <a:endParaRPr lang="tr-TR" sz="20000" dirty="0">
              <a:solidFill>
                <a:srgbClr val="0070C0"/>
              </a:solidFill>
              <a:latin typeface="TTKB DikTemel Abece" pitchFamily="2" charset="-94"/>
            </a:endParaRPr>
          </a:p>
        </p:txBody>
      </p:sp>
      <p:sp>
        <p:nvSpPr>
          <p:cNvPr id="4" name="Başlık 1"/>
          <p:cNvSpPr txBox="1">
            <a:spLocks/>
          </p:cNvSpPr>
          <p:nvPr/>
        </p:nvSpPr>
        <p:spPr>
          <a:xfrm>
            <a:off x="6025729" y="1205239"/>
            <a:ext cx="257871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 smtClean="0">
                <a:solidFill>
                  <a:srgbClr val="FF0000"/>
                </a:solidFill>
                <a:latin typeface="TTKB DikTemel Abece" pitchFamily="2" charset="-94"/>
              </a:rPr>
              <a:t>la</a:t>
            </a:r>
            <a:endParaRPr lang="tr-TR" sz="200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1835696" y="3861048"/>
            <a:ext cx="270620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 err="1" smtClean="0">
                <a:solidFill>
                  <a:srgbClr val="0070C0"/>
                </a:solidFill>
                <a:latin typeface="TTKB DikTemel Abece" pitchFamily="2" charset="-94"/>
              </a:rPr>
              <a:t>ko</a:t>
            </a:r>
            <a:endParaRPr lang="tr-TR" sz="20000" dirty="0">
              <a:solidFill>
                <a:srgbClr val="0070C0"/>
              </a:solidFill>
              <a:latin typeface="TTKB DikTemel Abece" pitchFamily="2" charset="-94"/>
            </a:endParaRPr>
          </a:p>
        </p:txBody>
      </p:sp>
      <p:sp>
        <p:nvSpPr>
          <p:cNvPr id="8" name="Başlık 1"/>
          <p:cNvSpPr txBox="1">
            <a:spLocks/>
          </p:cNvSpPr>
          <p:nvPr/>
        </p:nvSpPr>
        <p:spPr>
          <a:xfrm>
            <a:off x="6061028" y="3861048"/>
            <a:ext cx="257871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 err="1" smtClean="0">
                <a:solidFill>
                  <a:srgbClr val="FF0000"/>
                </a:solidFill>
                <a:latin typeface="TTKB DikTemel Abece" pitchFamily="2" charset="-94"/>
              </a:rPr>
              <a:t>l</a:t>
            </a:r>
            <a:r>
              <a:rPr lang="tr-TR" sz="20000" dirty="0" err="1">
                <a:solidFill>
                  <a:srgbClr val="FF0000"/>
                </a:solidFill>
                <a:latin typeface="TTKB DikTemel Abece" pitchFamily="2" charset="-94"/>
              </a:rPr>
              <a:t>i</a:t>
            </a:r>
            <a:endParaRPr lang="tr-TR" sz="200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4237135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Tm="13920">
        <p14:ripple/>
      </p:transition>
    </mc:Choice>
    <mc:Fallback>
      <p:transition spd="slow" advTm="1392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22 0.00069 L -0.26059 -0.0004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77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424 0.00069 L -0.3059 0.0004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83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" grpId="1"/>
      <p:bldP spid="7" grpId="0"/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504497" y="1412776"/>
            <a:ext cx="2952328" cy="1143000"/>
          </a:xfrm>
        </p:spPr>
        <p:txBody>
          <a:bodyPr>
            <a:noAutofit/>
          </a:bodyPr>
          <a:lstStyle/>
          <a:p>
            <a:r>
              <a:rPr lang="tr-TR" sz="20000" dirty="0">
                <a:solidFill>
                  <a:srgbClr val="0070C0"/>
                </a:solidFill>
                <a:latin typeface="TTKB DikTemel Abece" pitchFamily="2" charset="-94"/>
              </a:rPr>
              <a:t>O</a:t>
            </a:r>
          </a:p>
        </p:txBody>
      </p:sp>
      <p:sp>
        <p:nvSpPr>
          <p:cNvPr id="4" name="Başlık 1"/>
          <p:cNvSpPr txBox="1">
            <a:spLocks/>
          </p:cNvSpPr>
          <p:nvPr/>
        </p:nvSpPr>
        <p:spPr>
          <a:xfrm>
            <a:off x="5652120" y="1412776"/>
            <a:ext cx="327849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 smtClean="0">
                <a:solidFill>
                  <a:srgbClr val="FF0000"/>
                </a:solidFill>
                <a:latin typeface="TTKB DikTemel Abece" pitchFamily="2" charset="-94"/>
              </a:rPr>
              <a:t>kan</a:t>
            </a:r>
            <a:endParaRPr lang="tr-TR" sz="200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1504497" y="4221088"/>
            <a:ext cx="295232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>
                <a:solidFill>
                  <a:srgbClr val="0070C0"/>
                </a:solidFill>
                <a:latin typeface="TTKB DikTemel Abece" pitchFamily="2" charset="-94"/>
              </a:rPr>
              <a:t>o</a:t>
            </a:r>
          </a:p>
        </p:txBody>
      </p:sp>
      <p:sp>
        <p:nvSpPr>
          <p:cNvPr id="8" name="Başlık 1"/>
          <p:cNvSpPr txBox="1">
            <a:spLocks/>
          </p:cNvSpPr>
          <p:nvPr/>
        </p:nvSpPr>
        <p:spPr>
          <a:xfrm>
            <a:off x="5879253" y="4221088"/>
            <a:ext cx="305135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 err="1" smtClean="0">
                <a:solidFill>
                  <a:srgbClr val="FF0000"/>
                </a:solidFill>
                <a:latin typeface="TTKB DikTemel Abece" pitchFamily="2" charset="-94"/>
              </a:rPr>
              <a:t>na</a:t>
            </a:r>
            <a:endParaRPr lang="tr-TR" sz="200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664136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Tm="14444">
        <p14:ripple/>
      </p:transition>
    </mc:Choice>
    <mc:Fallback>
      <p:transition spd="slow" advTm="1444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23 0.0007 L -0.20296 0.00185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95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22 0.0007 L -0.30191 0.0007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" grpId="1"/>
      <p:bldP spid="7" grpId="0"/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624" y="764704"/>
            <a:ext cx="2741918" cy="1143000"/>
          </a:xfrm>
        </p:spPr>
        <p:txBody>
          <a:bodyPr>
            <a:noAutofit/>
          </a:bodyPr>
          <a:lstStyle/>
          <a:p>
            <a:r>
              <a:rPr lang="tr-TR" sz="20000" dirty="0" err="1" smtClean="0">
                <a:solidFill>
                  <a:srgbClr val="0070C0"/>
                </a:solidFill>
                <a:latin typeface="TTKB DikTemel Abece" pitchFamily="2" charset="-94"/>
              </a:rPr>
              <a:t>ko</a:t>
            </a:r>
            <a:endParaRPr lang="tr-TR" sz="20000" dirty="0">
              <a:solidFill>
                <a:srgbClr val="0070C0"/>
              </a:solidFill>
              <a:latin typeface="TTKB DikTemel Abece" pitchFamily="2" charset="-94"/>
            </a:endParaRPr>
          </a:p>
        </p:txBody>
      </p:sp>
      <p:sp>
        <p:nvSpPr>
          <p:cNvPr id="4" name="Başlık 1"/>
          <p:cNvSpPr txBox="1">
            <a:spLocks/>
          </p:cNvSpPr>
          <p:nvPr/>
        </p:nvSpPr>
        <p:spPr>
          <a:xfrm>
            <a:off x="5863822" y="764704"/>
            <a:ext cx="26127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>
                <a:solidFill>
                  <a:srgbClr val="0070C0"/>
                </a:solidFill>
                <a:latin typeface="TTKB DikTemel Abece" pitchFamily="2" charset="-94"/>
              </a:rPr>
              <a:t>l</a:t>
            </a:r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1792624" y="3032956"/>
            <a:ext cx="274191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 err="1" smtClean="0">
                <a:solidFill>
                  <a:srgbClr val="FF0000"/>
                </a:solidFill>
                <a:latin typeface="TTKB DikTemel Abece" pitchFamily="2" charset="-94"/>
              </a:rPr>
              <a:t>ko</a:t>
            </a:r>
            <a:endParaRPr lang="tr-TR" sz="200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8" name="Başlık 1"/>
          <p:cNvSpPr txBox="1">
            <a:spLocks/>
          </p:cNvSpPr>
          <p:nvPr/>
        </p:nvSpPr>
        <p:spPr>
          <a:xfrm>
            <a:off x="5863822" y="3032956"/>
            <a:ext cx="26127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>
                <a:solidFill>
                  <a:srgbClr val="FF0000"/>
                </a:solidFill>
                <a:latin typeface="TTKB DikTemel Abece" pitchFamily="2" charset="-94"/>
              </a:rPr>
              <a:t>k</a:t>
            </a:r>
          </a:p>
        </p:txBody>
      </p:sp>
      <p:sp>
        <p:nvSpPr>
          <p:cNvPr id="6" name="Başlık 1"/>
          <p:cNvSpPr txBox="1">
            <a:spLocks/>
          </p:cNvSpPr>
          <p:nvPr/>
        </p:nvSpPr>
        <p:spPr>
          <a:xfrm>
            <a:off x="1792624" y="5301208"/>
            <a:ext cx="274191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 err="1" smtClean="0">
                <a:solidFill>
                  <a:srgbClr val="0070C0"/>
                </a:solidFill>
                <a:latin typeface="TTKB DikTemel Abece" pitchFamily="2" charset="-94"/>
              </a:rPr>
              <a:t>ko</a:t>
            </a:r>
            <a:endParaRPr lang="tr-TR" sz="20000" dirty="0">
              <a:solidFill>
                <a:srgbClr val="0070C0"/>
              </a:solidFill>
              <a:latin typeface="TTKB DikTemel Abece" pitchFamily="2" charset="-94"/>
            </a:endParaRPr>
          </a:p>
        </p:txBody>
      </p:sp>
      <p:sp>
        <p:nvSpPr>
          <p:cNvPr id="9" name="Başlık 1"/>
          <p:cNvSpPr txBox="1">
            <a:spLocks/>
          </p:cNvSpPr>
          <p:nvPr/>
        </p:nvSpPr>
        <p:spPr>
          <a:xfrm>
            <a:off x="5863822" y="5301208"/>
            <a:ext cx="26127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>
                <a:solidFill>
                  <a:srgbClr val="0070C0"/>
                </a:solidFill>
                <a:latin typeface="TTKB DikTemel Abece" pitchFamily="2" charset="-94"/>
              </a:rPr>
              <a:t>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671643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Tm="22054">
        <p14:ripple/>
      </p:transition>
    </mc:Choice>
    <mc:Fallback>
      <p:transition spd="slow" advTm="2205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22 0.00069 L -0.30191 2.59259E-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43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22 0.0007 L -0.28837 0.00394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66" y="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22 0.00069 L -0.27639 0.00069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5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" grpId="1"/>
      <p:bldP spid="7" grpId="0"/>
      <p:bldP spid="8" grpId="0"/>
      <p:bldP spid="8" grpId="1"/>
      <p:bldP spid="6" grpId="0"/>
      <p:bldP spid="9" grpId="0"/>
      <p:bldP spid="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187623" y="1488555"/>
            <a:ext cx="3560291" cy="1143000"/>
          </a:xfrm>
        </p:spPr>
        <p:txBody>
          <a:bodyPr>
            <a:noAutofit/>
          </a:bodyPr>
          <a:lstStyle/>
          <a:p>
            <a:r>
              <a:rPr lang="tr-TR" sz="20000" dirty="0" err="1" smtClean="0">
                <a:solidFill>
                  <a:srgbClr val="0070C0"/>
                </a:solidFill>
                <a:latin typeface="TTKB DikTemel Abece" pitchFamily="2" charset="-94"/>
              </a:rPr>
              <a:t>ko</a:t>
            </a:r>
            <a:endParaRPr lang="tr-TR" sz="20000" dirty="0">
              <a:solidFill>
                <a:srgbClr val="0070C0"/>
              </a:solidFill>
              <a:latin typeface="TTKB DikTemel Abece" pitchFamily="2" charset="-94"/>
            </a:endParaRPr>
          </a:p>
        </p:txBody>
      </p:sp>
      <p:sp>
        <p:nvSpPr>
          <p:cNvPr id="4" name="Başlık 1"/>
          <p:cNvSpPr txBox="1">
            <a:spLocks/>
          </p:cNvSpPr>
          <p:nvPr/>
        </p:nvSpPr>
        <p:spPr>
          <a:xfrm>
            <a:off x="5038277" y="1475856"/>
            <a:ext cx="339256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 err="1" smtClean="0">
                <a:solidFill>
                  <a:srgbClr val="FF0000"/>
                </a:solidFill>
                <a:latin typeface="TTKB DikTemel Abece" pitchFamily="2" charset="-94"/>
              </a:rPr>
              <a:t>nak</a:t>
            </a:r>
            <a:endParaRPr lang="tr-TR" sz="200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1619672" y="4077072"/>
            <a:ext cx="356029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 smtClean="0">
                <a:solidFill>
                  <a:srgbClr val="0070C0"/>
                </a:solidFill>
                <a:latin typeface="TTKB DikTemel Abece" pitchFamily="2" charset="-94"/>
              </a:rPr>
              <a:t>kok</a:t>
            </a:r>
            <a:endParaRPr lang="tr-TR" sz="20000" dirty="0">
              <a:solidFill>
                <a:srgbClr val="0070C0"/>
              </a:solidFill>
              <a:latin typeface="TTKB DikTemel Abece" pitchFamily="2" charset="-94"/>
            </a:endParaRPr>
          </a:p>
        </p:txBody>
      </p:sp>
      <p:sp>
        <p:nvSpPr>
          <p:cNvPr id="8" name="Başlık 1"/>
          <p:cNvSpPr txBox="1">
            <a:spLocks/>
          </p:cNvSpPr>
          <p:nvPr/>
        </p:nvSpPr>
        <p:spPr>
          <a:xfrm>
            <a:off x="5868144" y="4077072"/>
            <a:ext cx="339256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 smtClean="0">
                <a:solidFill>
                  <a:srgbClr val="FF0000"/>
                </a:solidFill>
                <a:latin typeface="TTKB DikTemel Abece" pitchFamily="2" charset="-94"/>
              </a:rPr>
              <a:t>la</a:t>
            </a:r>
            <a:endParaRPr lang="tr-TR" sz="200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430987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Tm="15771">
        <p14:ripple/>
      </p:transition>
    </mc:Choice>
    <mc:Fallback>
      <p:transition spd="slow" advTm="1577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22 0.0007 L -0.14983 0.00185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39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22222E-6 L -0.2092 0.00069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69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" grpId="1"/>
      <p:bldP spid="7" grpId="0"/>
      <p:bldP spid="8" grpId="0"/>
      <p:bldP spid="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1"/>
          <p:cNvSpPr txBox="1">
            <a:spLocks/>
          </p:cNvSpPr>
          <p:nvPr/>
        </p:nvSpPr>
        <p:spPr>
          <a:xfrm>
            <a:off x="2613878" y="378465"/>
            <a:ext cx="189753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Ki</a:t>
            </a:r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lo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5" name="Başlık 1"/>
          <p:cNvSpPr txBox="1">
            <a:spLocks/>
          </p:cNvSpPr>
          <p:nvPr/>
        </p:nvSpPr>
        <p:spPr>
          <a:xfrm>
            <a:off x="1317735" y="1263399"/>
            <a:ext cx="208671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An</a:t>
            </a:r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ne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6" name="Başlık 1"/>
          <p:cNvSpPr txBox="1">
            <a:spLocks/>
          </p:cNvSpPr>
          <p:nvPr/>
        </p:nvSpPr>
        <p:spPr>
          <a:xfrm>
            <a:off x="4412133" y="1259892"/>
            <a:ext cx="198844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ki</a:t>
            </a:r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lo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5807560" y="1259892"/>
            <a:ext cx="159290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al.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8" name="Başlık 1"/>
          <p:cNvSpPr txBox="1">
            <a:spLocks/>
          </p:cNvSpPr>
          <p:nvPr/>
        </p:nvSpPr>
        <p:spPr>
          <a:xfrm>
            <a:off x="1346170" y="2442476"/>
            <a:ext cx="140605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Ki</a:t>
            </a:r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lo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10" name="Başlık 1"/>
          <p:cNvSpPr txBox="1">
            <a:spLocks/>
          </p:cNvSpPr>
          <p:nvPr/>
        </p:nvSpPr>
        <p:spPr>
          <a:xfrm>
            <a:off x="2523645" y="2454442"/>
            <a:ext cx="20780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ki</a:t>
            </a:r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lo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11" name="Başlık 1"/>
          <p:cNvSpPr txBox="1">
            <a:spLocks/>
          </p:cNvSpPr>
          <p:nvPr/>
        </p:nvSpPr>
        <p:spPr>
          <a:xfrm>
            <a:off x="4330604" y="2457269"/>
            <a:ext cx="107575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>
                <a:solidFill>
                  <a:srgbClr val="0070C0"/>
                </a:solidFill>
                <a:latin typeface="TTKB DikTemel Abece" pitchFamily="2" charset="-94"/>
              </a:rPr>
              <a:t>a</a:t>
            </a:r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l</a:t>
            </a:r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.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16" name="Başlık 1"/>
          <p:cNvSpPr txBox="1">
            <a:spLocks/>
          </p:cNvSpPr>
          <p:nvPr/>
        </p:nvSpPr>
        <p:spPr>
          <a:xfrm>
            <a:off x="1219381" y="3743716"/>
            <a:ext cx="228157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Kok</a:t>
            </a:r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la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18" name="Başlık 1"/>
          <p:cNvSpPr txBox="1">
            <a:spLocks/>
          </p:cNvSpPr>
          <p:nvPr/>
        </p:nvSpPr>
        <p:spPr>
          <a:xfrm>
            <a:off x="3099738" y="3744438"/>
            <a:ext cx="272238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kok</a:t>
            </a:r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la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20" name="Başlık 1"/>
          <p:cNvSpPr txBox="1">
            <a:spLocks/>
          </p:cNvSpPr>
          <p:nvPr/>
        </p:nvSpPr>
        <p:spPr>
          <a:xfrm>
            <a:off x="5422996" y="3743716"/>
            <a:ext cx="12159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al.</a:t>
            </a:r>
            <a:endParaRPr lang="tr-TR" sz="7200" dirty="0">
              <a:solidFill>
                <a:srgbClr val="0070C0"/>
              </a:solidFill>
              <a:latin typeface="TTKB DikTemel Abece" pitchFamily="2" charset="-94"/>
            </a:endParaRPr>
          </a:p>
        </p:txBody>
      </p:sp>
      <p:sp>
        <p:nvSpPr>
          <p:cNvPr id="21" name="Başlık 1"/>
          <p:cNvSpPr txBox="1">
            <a:spLocks/>
          </p:cNvSpPr>
          <p:nvPr/>
        </p:nvSpPr>
        <p:spPr>
          <a:xfrm>
            <a:off x="5214990" y="4941093"/>
            <a:ext cx="118513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>
                <a:solidFill>
                  <a:srgbClr val="FF0000"/>
                </a:solidFill>
                <a:latin typeface="TTKB DikTemel Abece" pitchFamily="2" charset="-94"/>
              </a:rPr>
              <a:t>a</a:t>
            </a:r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l.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26" name="Başlık 1"/>
          <p:cNvSpPr txBox="1">
            <a:spLocks/>
          </p:cNvSpPr>
          <p:nvPr/>
        </p:nvSpPr>
        <p:spPr>
          <a:xfrm>
            <a:off x="994884" y="5030163"/>
            <a:ext cx="2108624" cy="10375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On</a:t>
            </a:r>
            <a:endParaRPr lang="tr-TR" sz="7200" dirty="0">
              <a:solidFill>
                <a:srgbClr val="0070C0"/>
              </a:solidFill>
              <a:latin typeface="TTKB DikTemel Abece" pitchFamily="2" charset="-94"/>
            </a:endParaRPr>
          </a:p>
        </p:txBody>
      </p:sp>
      <p:sp>
        <p:nvSpPr>
          <p:cNvPr id="27" name="Başlık 1"/>
          <p:cNvSpPr txBox="1">
            <a:spLocks/>
          </p:cNvSpPr>
          <p:nvPr/>
        </p:nvSpPr>
        <p:spPr>
          <a:xfrm>
            <a:off x="3576661" y="4952491"/>
            <a:ext cx="201469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ki</a:t>
            </a:r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lo</a:t>
            </a:r>
            <a:endParaRPr lang="tr-TR" sz="7200" dirty="0">
              <a:solidFill>
                <a:srgbClr val="0070C0"/>
              </a:solidFill>
              <a:latin typeface="TTKB DikTemel Abece" pitchFamily="2" charset="-94"/>
            </a:endParaRPr>
          </a:p>
        </p:txBody>
      </p:sp>
      <p:sp>
        <p:nvSpPr>
          <p:cNvPr id="15" name="Başlık 1"/>
          <p:cNvSpPr txBox="1">
            <a:spLocks/>
          </p:cNvSpPr>
          <p:nvPr/>
        </p:nvSpPr>
        <p:spPr>
          <a:xfrm>
            <a:off x="3500951" y="1259892"/>
            <a:ext cx="108305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on</a:t>
            </a:r>
            <a:endParaRPr lang="tr-TR" sz="7200" dirty="0">
              <a:solidFill>
                <a:srgbClr val="0070C0"/>
              </a:solidFill>
              <a:latin typeface="TTKB DikTemel Abece" pitchFamily="2" charset="-94"/>
            </a:endParaRPr>
          </a:p>
        </p:txBody>
      </p:sp>
      <p:sp>
        <p:nvSpPr>
          <p:cNvPr id="19" name="Başlık 1"/>
          <p:cNvSpPr txBox="1">
            <a:spLocks/>
          </p:cNvSpPr>
          <p:nvPr/>
        </p:nvSpPr>
        <p:spPr>
          <a:xfrm>
            <a:off x="2652954" y="4977435"/>
            <a:ext cx="118513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i</a:t>
            </a:r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ki</a:t>
            </a:r>
            <a:endParaRPr lang="tr-TR" sz="7200" dirty="0">
              <a:solidFill>
                <a:srgbClr val="0070C0"/>
              </a:solidFill>
              <a:latin typeface="TTKB DikTemel Abece" pitchFamily="2" charset="-9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209810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Tm="35514">
        <p14:ripple/>
      </p:transition>
    </mc:Choice>
    <mc:Fallback>
      <p:transition spd="slow" advTm="3551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  <p:bldP spid="16" grpId="0"/>
      <p:bldP spid="16" grpId="1"/>
      <p:bldP spid="18" grpId="0"/>
      <p:bldP spid="18" grpId="1"/>
      <p:bldP spid="20" grpId="0"/>
      <p:bldP spid="20" grpId="1"/>
      <p:bldP spid="21" grpId="0"/>
      <p:bldP spid="21" grpId="1"/>
      <p:bldP spid="26" grpId="0"/>
      <p:bldP spid="26" grpId="2"/>
      <p:bldP spid="27" grpId="0"/>
      <p:bldP spid="27" grpId="1"/>
      <p:bldP spid="15" grpId="0"/>
      <p:bldP spid="15" grpId="1"/>
      <p:bldP spid="19" grpId="0"/>
      <p:bldP spid="19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0.4|1.6|1.3|2.5|1.8|1.8|2.8|2|1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0.7|1.4|1.4|1.7|1.2|1.5|1.7|2.3|1.4|1.5|1.6|1.7|2.1|1.5|1.7|1.8|2|1.4|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0.4|1.9|1.7|2.7|2|1.6|2.6|2.1|1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0.4|2.3|1.9|2.9|2.2|2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0.4|1.9|2|2.5|2|2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0.5|1.9|2|2.9|2|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0.4|2.2|1.9|2.5|2.1|2|2.8|2.3|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0.5|2.3|2.5|3.1|2|2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0.9|1.7|1.2|1.9|1.7|1.3|1.3|1.5|2.3|1.3|1.7|1.3|2.5|1.5|1.8|1.8|2.3|1.4|1.8|1.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0.9|2|1.7|2|1.5|1.7|1.4|2.7|1.4|1.7|2|2.3|1.7|1.3|1.5|1.2|1.5|2.5|1.2|1.4|1.5|1.7"/>
</p:tagLst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960</TotalTime>
  <Words>107</Words>
  <Application>Microsoft Office PowerPoint</Application>
  <PresentationFormat>Ekran Gösterisi (4:3)</PresentationFormat>
  <Paragraphs>90</Paragraphs>
  <Slides>11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Ofis Teması</vt:lpstr>
      <vt:lpstr>O SESİ SUNUSU  HECE-KELİME-CÜMLE</vt:lpstr>
      <vt:lpstr>o</vt:lpstr>
      <vt:lpstr>l</vt:lpstr>
      <vt:lpstr>ki</vt:lpstr>
      <vt:lpstr>ko</vt:lpstr>
      <vt:lpstr>O</vt:lpstr>
      <vt:lpstr>ko</vt:lpstr>
      <vt:lpstr>ko</vt:lpstr>
      <vt:lpstr>Slayt 9</vt:lpstr>
      <vt:lpstr>Slayt 10</vt:lpstr>
      <vt:lpstr>Slayt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 SESİ SUNUSU  HECE-KELİME-CÜMLE</dc:title>
  <cp:lastModifiedBy>ronican</cp:lastModifiedBy>
  <cp:revision>1</cp:revision>
  <dcterms:created xsi:type="dcterms:W3CDTF">2020-10-25T06:57:18Z</dcterms:created>
  <dcterms:modified xsi:type="dcterms:W3CDTF">2020-11-21T07:27:37Z</dcterms:modified>
</cp:coreProperties>
</file>